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99"/>
    <a:srgbClr val="8C5D91"/>
    <a:srgbClr val="A0C268"/>
    <a:srgbClr val="EA5D36"/>
    <a:srgbClr val="DB9545"/>
    <a:srgbClr val="CA7E1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37" autoAdjust="0"/>
  </p:normalViewPr>
  <p:slideViewPr>
    <p:cSldViewPr>
      <p:cViewPr varScale="1">
        <p:scale>
          <a:sx n="71" d="100"/>
          <a:sy n="71" d="100"/>
        </p:scale>
        <p:origin x="-4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DB40608-34BF-484C-9454-4A600C026EB5}" type="datetimeFigureOut">
              <a:rPr lang="es-ES" smtClean="0"/>
              <a:pPr/>
              <a:t>16/11/2011</a:t>
            </a:fld>
            <a:endParaRPr lang="es-ES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F53BE9A-DD71-4C9B-9322-A774B28384C9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1000108"/>
            <a:ext cx="7772400" cy="1470025"/>
          </a:xfrm>
        </p:spPr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Mi Primera Presentación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57290" y="3071810"/>
            <a:ext cx="6400800" cy="1752600"/>
          </a:xfrm>
        </p:spPr>
        <p:txBody>
          <a:bodyPr/>
          <a:lstStyle/>
          <a:p>
            <a:pPr algn="l"/>
            <a:r>
              <a:rPr lang="es-ES" dirty="0" smtClean="0">
                <a:solidFill>
                  <a:srgbClr val="002060"/>
                </a:solidFill>
              </a:rPr>
              <a:t>Jean </a:t>
            </a:r>
            <a:r>
              <a:rPr lang="es-ES" dirty="0" err="1" smtClean="0">
                <a:solidFill>
                  <a:srgbClr val="002060"/>
                </a:solidFill>
              </a:rPr>
              <a:t>pierre</a:t>
            </a:r>
            <a:endParaRPr lang="es-ES" dirty="0" smtClean="0">
              <a:solidFill>
                <a:srgbClr val="002060"/>
              </a:solidFill>
            </a:endParaRPr>
          </a:p>
          <a:p>
            <a:pPr algn="l"/>
            <a:r>
              <a:rPr lang="es-ES" dirty="0" err="1" smtClean="0">
                <a:solidFill>
                  <a:srgbClr val="002060"/>
                </a:solidFill>
              </a:rPr>
              <a:t>Gutierrez</a:t>
            </a:r>
            <a:r>
              <a:rPr lang="es-ES" dirty="0" smtClean="0">
                <a:solidFill>
                  <a:srgbClr val="002060"/>
                </a:solidFill>
              </a:rPr>
              <a:t> roca</a:t>
            </a:r>
            <a:endParaRPr lang="es-ES" dirty="0" smtClean="0">
              <a:solidFill>
                <a:srgbClr val="002060"/>
              </a:solidFill>
            </a:endParaRPr>
          </a:p>
          <a:p>
            <a:pPr algn="l"/>
            <a:r>
              <a:rPr lang="es-ES" dirty="0" smtClean="0">
                <a:solidFill>
                  <a:srgbClr val="002060"/>
                </a:solidFill>
              </a:rPr>
              <a:t>Jean_159_9@hotmail.com</a:t>
            </a:r>
            <a:endParaRPr lang="es-ES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Diapositiva de titulo y objeto</a:t>
            </a:r>
            <a:endParaRPr lang="es-ES" dirty="0"/>
          </a:p>
        </p:txBody>
      </p:sp>
      <p:pic>
        <p:nvPicPr>
          <p:cNvPr id="4" name="3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071678"/>
            <a:ext cx="4415580" cy="3571900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Diapositiva de comparación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Manada de cachorros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s-ES" dirty="0" smtClean="0"/>
              <a:t>cachorros</a:t>
            </a:r>
            <a:endParaRPr lang="es-ES" dirty="0"/>
          </a:p>
        </p:txBody>
      </p:sp>
      <p:pic>
        <p:nvPicPr>
          <p:cNvPr id="9" name="8 Marcador de contenido" descr="abcd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>
            <a:off x="540544" y="2110581"/>
            <a:ext cx="3771900" cy="2352675"/>
          </a:xfrm>
        </p:spPr>
      </p:pic>
      <p:pic>
        <p:nvPicPr>
          <p:cNvPr id="10" name="9 Marcador de contenido" descr="perrosbonitos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8200" y="1917602"/>
            <a:ext cx="4289425" cy="273863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Marcador de posición de imagen" descr="abc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515" b="1515"/>
          <a:stretch>
            <a:fillRect/>
          </a:stretch>
        </p:blipFill>
        <p:spPr/>
      </p:pic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caballo</a:t>
            </a:r>
            <a:endParaRPr lang="es-ES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s-ES" dirty="0" smtClean="0"/>
              <a:t>La corrida del caballo mas rápido en la historia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7030A0"/>
                </a:solidFill>
                <a:latin typeface="Colonna MT" pitchFamily="82" charset="0"/>
              </a:rPr>
              <a:t>Formato de fondo</a:t>
            </a:r>
            <a:endParaRPr lang="es-ES" b="1" dirty="0">
              <a:solidFill>
                <a:srgbClr val="7030A0"/>
              </a:solidFill>
              <a:latin typeface="Colonna MT" pitchFamily="82" charset="0"/>
            </a:endParaRPr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>
                <a:solidFill>
                  <a:srgbClr val="92D050"/>
                </a:solidFill>
                <a:latin typeface="Comic Sans MS" pitchFamily="66" charset="0"/>
              </a:rPr>
              <a:t>Color de uniforme</a:t>
            </a:r>
          </a:p>
          <a:p>
            <a:r>
              <a:rPr lang="es-ES" b="1" dirty="0" smtClean="0">
                <a:solidFill>
                  <a:srgbClr val="92D050"/>
                </a:solidFill>
                <a:latin typeface="Comic Sans MS" pitchFamily="66" charset="0"/>
              </a:rPr>
              <a:t>Degradado</a:t>
            </a:r>
          </a:p>
          <a:p>
            <a:r>
              <a:rPr lang="es-ES" b="1" dirty="0" smtClean="0">
                <a:solidFill>
                  <a:srgbClr val="92D050"/>
                </a:solidFill>
                <a:latin typeface="Comic Sans MS" pitchFamily="66" charset="0"/>
              </a:rPr>
              <a:t>Imagen</a:t>
            </a:r>
          </a:p>
          <a:p>
            <a:r>
              <a:rPr lang="es-ES" b="1" dirty="0" smtClean="0">
                <a:solidFill>
                  <a:srgbClr val="92D050"/>
                </a:solidFill>
                <a:latin typeface="Comic Sans MS" pitchFamily="66" charset="0"/>
              </a:rPr>
              <a:t>Textura</a:t>
            </a:r>
          </a:p>
          <a:p>
            <a:pPr>
              <a:buNone/>
            </a:pPr>
            <a:endParaRPr lang="es-ES" b="1" dirty="0">
              <a:solidFill>
                <a:srgbClr val="92D05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28596" y="285728"/>
            <a:ext cx="82868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smtClean="0">
                <a:solidFill>
                  <a:srgbClr val="CA7E18"/>
                </a:solidFill>
                <a:latin typeface="Comic Sans MS" pitchFamily="66" charset="0"/>
              </a:rPr>
              <a:t>Diapositiva personalizada</a:t>
            </a:r>
            <a:endParaRPr lang="es-ES" sz="2400" b="1" dirty="0">
              <a:solidFill>
                <a:srgbClr val="CA7E18"/>
              </a:solidFill>
              <a:latin typeface="Comic Sans MS" pitchFamily="66" charset="0"/>
            </a:endParaRPr>
          </a:p>
        </p:txBody>
      </p:sp>
      <p:sp>
        <p:nvSpPr>
          <p:cNvPr id="9" name="8 Estrella de 32 puntas"/>
          <p:cNvSpPr/>
          <p:nvPr/>
        </p:nvSpPr>
        <p:spPr>
          <a:xfrm>
            <a:off x="5357818" y="1071546"/>
            <a:ext cx="3071834" cy="1500198"/>
          </a:xfrm>
          <a:prstGeom prst="star32">
            <a:avLst/>
          </a:prstGeom>
          <a:blipFill>
            <a:blip r:embed="rId2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Estrella de 6 puntas"/>
          <p:cNvSpPr/>
          <p:nvPr/>
        </p:nvSpPr>
        <p:spPr>
          <a:xfrm>
            <a:off x="3143240" y="1071546"/>
            <a:ext cx="1571636" cy="1500198"/>
          </a:xfrm>
          <a:prstGeom prst="star6">
            <a:avLst/>
          </a:prstGeom>
          <a:gradFill flip="none" rotWithShape="1">
            <a:gsLst>
              <a:gs pos="0">
                <a:srgbClr val="825600"/>
              </a:gs>
              <a:gs pos="13000">
                <a:srgbClr val="FFA800"/>
              </a:gs>
              <a:gs pos="28000">
                <a:srgbClr val="825600"/>
              </a:gs>
              <a:gs pos="42999">
                <a:srgbClr val="FFA800"/>
              </a:gs>
              <a:gs pos="58000">
                <a:srgbClr val="825600"/>
              </a:gs>
              <a:gs pos="72000">
                <a:srgbClr val="FFA800"/>
              </a:gs>
              <a:gs pos="87000">
                <a:srgbClr val="825600"/>
              </a:gs>
              <a:gs pos="100000">
                <a:srgbClr val="FFA800"/>
              </a:gs>
            </a:gsLst>
            <a:lin ang="18900000" scaled="1"/>
            <a:tileRect/>
          </a:gradFill>
          <a:ln>
            <a:gradFill>
              <a:gsLst>
                <a:gs pos="100000">
                  <a:schemeClr val="accent1">
                    <a:tint val="66000"/>
                    <a:satMod val="160000"/>
                    <a:alpha val="66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10 Cruz"/>
          <p:cNvSpPr/>
          <p:nvPr/>
        </p:nvSpPr>
        <p:spPr>
          <a:xfrm>
            <a:off x="857224" y="1142984"/>
            <a:ext cx="1214446" cy="1285884"/>
          </a:xfrm>
          <a:prstGeom prst="plus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blipFill>
                <a:blip r:embed="rId3"/>
                <a:stretch>
                  <a:fillRect/>
                </a:stretch>
              </a:blip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104</TotalTime>
  <Words>42</Words>
  <Application>Microsoft Office PowerPoint</Application>
  <PresentationFormat>Presentación en pantalla (4:3)</PresentationFormat>
  <Paragraphs>16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Viajes</vt:lpstr>
      <vt:lpstr>Mi Primera Presentación</vt:lpstr>
      <vt:lpstr>Diapositiva de titulo y objeto</vt:lpstr>
      <vt:lpstr>Diapositiva de comparación</vt:lpstr>
      <vt:lpstr>El caballo</vt:lpstr>
      <vt:lpstr>Formato de fondo</vt:lpstr>
      <vt:lpstr>Diapositiva 6</vt:lpstr>
    </vt:vector>
  </TitlesOfParts>
  <Company>EvoSistemasGP®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 Primera Presentación</dc:title>
  <dc:creator>/-/ GP /-/</dc:creator>
  <cp:lastModifiedBy>/-/ GP /-/</cp:lastModifiedBy>
  <cp:revision>12</cp:revision>
  <dcterms:created xsi:type="dcterms:W3CDTF">2011-10-24T14:46:05Z</dcterms:created>
  <dcterms:modified xsi:type="dcterms:W3CDTF">2011-11-16T14:44:26Z</dcterms:modified>
</cp:coreProperties>
</file>